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4" r:id="rId4"/>
    <p:sldId id="258" r:id="rId5"/>
    <p:sldId id="266" r:id="rId6"/>
    <p:sldId id="265" r:id="rId7"/>
    <p:sldId id="261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8" d="100"/>
          <a:sy n="58" d="100"/>
        </p:scale>
        <p:origin x="-117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0DF8-C76D-400A-B87F-8C2194134A5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BF529-6972-4E22-ACDB-24EB1DE22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GKm2Ch3-My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5000" dirty="0" smtClean="0"/>
              <a:t>GMO’s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8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3496962" y="617837"/>
            <a:ext cx="8853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81" y="290371"/>
            <a:ext cx="6474941" cy="56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8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acronym stand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 you know what </a:t>
            </a:r>
            <a:r>
              <a:rPr lang="en-US" sz="4400" dirty="0" err="1" smtClean="0"/>
              <a:t>gmo’s</a:t>
            </a:r>
            <a:r>
              <a:rPr lang="en-US" sz="4400" dirty="0" smtClean="0"/>
              <a:t> are?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5" y="2383968"/>
            <a:ext cx="2743201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72889">
            <a:off x="66976" y="676300"/>
            <a:ext cx="6619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GMO: </a:t>
            </a:r>
          </a:p>
          <a:p>
            <a:pPr algn="ctr"/>
            <a:r>
              <a:rPr lang="en-US" sz="4000" dirty="0" smtClean="0"/>
              <a:t>Genetically Modified Foods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61935" y="2162432"/>
            <a:ext cx="6660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 Old Face" panose="02020602080505020303" pitchFamily="18" charset="0"/>
              </a:rPr>
              <a:t>An organism whose genetic characteristics have been altered by the insertion of a modified gene from another organism using the techniques of genetic engineering.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2346" y="172994"/>
            <a:ext cx="238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Vocabulary 4-square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2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436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learn more about the risks &amp; benefits of GMO’s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6815" y="1034696"/>
            <a:ext cx="10394707" cy="3311189"/>
          </a:xfrm>
        </p:spPr>
        <p:txBody>
          <a:bodyPr/>
          <a:lstStyle/>
          <a:p>
            <a:pPr algn="ctr"/>
            <a:r>
              <a:rPr lang="en-US" dirty="0" smtClean="0"/>
              <a:t>View The Eyes of </a:t>
            </a:r>
            <a:r>
              <a:rPr lang="en-US" dirty="0" err="1" smtClean="0"/>
              <a:t>nye</a:t>
            </a:r>
            <a:r>
              <a:rPr lang="en-US" dirty="0" smtClean="0"/>
              <a:t>:  genetically modified foods</a:t>
            </a:r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www.youtube.com/watch?v=GKm2Ch3-Myg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92" y="3105002"/>
            <a:ext cx="3867150" cy="3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0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Gmo</a:t>
            </a:r>
            <a:r>
              <a:rPr lang="en-US" dirty="0" smtClean="0"/>
              <a:t> mini-project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1501" y="728781"/>
            <a:ext cx="10394707" cy="33111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Showcase characteristics of a </a:t>
            </a:r>
            <a:r>
              <a:rPr lang="en-US" sz="3200" dirty="0" err="1" smtClean="0"/>
              <a:t>gmo</a:t>
            </a:r>
            <a:r>
              <a:rPr lang="en-US" sz="3200" dirty="0" smtClean="0"/>
              <a:t> food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1" y="3119161"/>
            <a:ext cx="4114800" cy="308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8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0" y="2442481"/>
            <a:ext cx="652303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CONTROVERSY…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8457" y="1508224"/>
            <a:ext cx="10394707" cy="331118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Read the  article “Pros &amp; cons:  Is it time to label </a:t>
            </a:r>
            <a:r>
              <a:rPr lang="en-US" sz="2800" dirty="0" err="1" smtClean="0"/>
              <a:t>gmo</a:t>
            </a:r>
            <a:r>
              <a:rPr lang="en-US" sz="2800" dirty="0" smtClean="0"/>
              <a:t> foods?”</a:t>
            </a:r>
          </a:p>
          <a:p>
            <a:pPr algn="ctr"/>
            <a:r>
              <a:rPr lang="en-US" sz="2800" dirty="0" smtClean="0"/>
              <a:t>Complete </a:t>
            </a:r>
            <a:r>
              <a:rPr lang="en-US" sz="2800" dirty="0" smtClean="0"/>
              <a:t>pro/con graphic organizer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09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GMO’s and Labeling Writing Prompt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06" y="1724025"/>
            <a:ext cx="652303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723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315</TotalTime>
  <Words>105</Words>
  <Application>Microsoft Office PowerPoint</Application>
  <PresentationFormat>Custom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GMO’s</vt:lpstr>
      <vt:lpstr>PowerPoint Presentation</vt:lpstr>
      <vt:lpstr>What does the acronym stand for?</vt:lpstr>
      <vt:lpstr>PowerPoint Presentation</vt:lpstr>
      <vt:lpstr>Let’s learn more about the risks &amp; benefits of GMO’s</vt:lpstr>
      <vt:lpstr>Gmo mini-project</vt:lpstr>
      <vt:lpstr>GMO CONTROVERSY…</vt:lpstr>
      <vt:lpstr>GMO’s and Labeling Writing Prompt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GMO’s</dc:title>
  <dc:creator>Charity Strauch</dc:creator>
  <cp:lastModifiedBy>Kim Graybill</cp:lastModifiedBy>
  <cp:revision>15</cp:revision>
  <cp:lastPrinted>2016-04-01T13:12:19Z</cp:lastPrinted>
  <dcterms:created xsi:type="dcterms:W3CDTF">2016-02-23T20:25:04Z</dcterms:created>
  <dcterms:modified xsi:type="dcterms:W3CDTF">2016-04-10T12:00:52Z</dcterms:modified>
</cp:coreProperties>
</file>